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8"/>
  </p:notesMasterIdLst>
  <p:sldIdLst>
    <p:sldId id="378" r:id="rId2"/>
    <p:sldId id="396" r:id="rId3"/>
    <p:sldId id="397" r:id="rId4"/>
    <p:sldId id="400" r:id="rId5"/>
    <p:sldId id="399" r:id="rId6"/>
    <p:sldId id="39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31D99D-38FD-8B4F-A507-CF01E7FB98E8}" v="15" dt="2021-12-02T14:39:11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769"/>
  </p:normalViewPr>
  <p:slideViewPr>
    <p:cSldViewPr snapToGrid="0">
      <p:cViewPr varScale="1">
        <p:scale>
          <a:sx n="107" d="100"/>
          <a:sy n="107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a Cerqueira" userId="713842bd9a6168d5" providerId="LiveId" clId="{C231D99D-38FD-8B4F-A507-CF01E7FB98E8}"/>
    <pc:docChg chg="custSel modSld">
      <pc:chgData name="Roberta Cerqueira" userId="713842bd9a6168d5" providerId="LiveId" clId="{C231D99D-38FD-8B4F-A507-CF01E7FB98E8}" dt="2021-12-02T14:39:17.518" v="422" actId="20577"/>
      <pc:docMkLst>
        <pc:docMk/>
      </pc:docMkLst>
      <pc:sldChg chg="modSp mod">
        <pc:chgData name="Roberta Cerqueira" userId="713842bd9a6168d5" providerId="LiveId" clId="{C231D99D-38FD-8B4F-A507-CF01E7FB98E8}" dt="2021-12-02T14:39:17.518" v="422" actId="20577"/>
        <pc:sldMkLst>
          <pc:docMk/>
          <pc:sldMk cId="109055322" sldId="397"/>
        </pc:sldMkLst>
        <pc:spChg chg="mod">
          <ac:chgData name="Roberta Cerqueira" userId="713842bd9a6168d5" providerId="LiveId" clId="{C231D99D-38FD-8B4F-A507-CF01E7FB98E8}" dt="2021-12-02T14:39:17.518" v="422" actId="20577"/>
          <ac:spMkLst>
            <pc:docMk/>
            <pc:sldMk cId="109055322" sldId="397"/>
            <ac:spMk id="3" creationId="{72383E73-F616-5443-ADEE-300AF27C2224}"/>
          </ac:spMkLst>
        </pc:spChg>
      </pc:sldChg>
      <pc:sldChg chg="modSp mod">
        <pc:chgData name="Roberta Cerqueira" userId="713842bd9a6168d5" providerId="LiveId" clId="{C231D99D-38FD-8B4F-A507-CF01E7FB98E8}" dt="2021-12-02T14:17:58.960" v="163" actId="114"/>
        <pc:sldMkLst>
          <pc:docMk/>
          <pc:sldMk cId="1495322154" sldId="398"/>
        </pc:sldMkLst>
        <pc:spChg chg="mod">
          <ac:chgData name="Roberta Cerqueira" userId="713842bd9a6168d5" providerId="LiveId" clId="{C231D99D-38FD-8B4F-A507-CF01E7FB98E8}" dt="2021-12-02T14:17:58.960" v="163" actId="114"/>
          <ac:spMkLst>
            <pc:docMk/>
            <pc:sldMk cId="1495322154" sldId="398"/>
            <ac:spMk id="3" creationId="{B057B4D1-E5B0-4E0B-8971-44E943F5D4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F4929-3A98-477F-8259-DD772487AC1A}" type="datetimeFigureOut">
              <a:rPr lang="pt-BR" smtClean="0"/>
              <a:t>02/12/2021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02CE-D7AF-4825-A1D2-3EFE7F233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4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76BD-3260-4EC9-B394-1E1A4FC4BC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E7A8-DA27-4797-852C-5088570B1AC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4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0EEC-001E-4718-9D2F-0C967212F6A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5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240B-6492-49FB-8FDC-8C9ED1E55A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8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F4D82-EB1A-4EF3-9A51-5F1C8449E51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06B8-E9AD-4251-8B6E-0FC05DA1732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9E54C-E559-4BCB-B91E-FBFCCED7BDF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E3EF-1D97-4897-8311-F35615AFC7F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3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DE863-6186-42CB-A22F-5E1996681E5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6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F011-5566-4A22-8A43-7607FB1CCAA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2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05BCF-99FF-4380-AD1D-2BDF4EB6ED5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4F06A-6855-4CCF-A308-084946FDC76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859BCCE-FEB7-4859-ACA5-E8A0A1380BB2}" type="slidenum">
              <a:rPr lang="pt-B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3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309D1B-7836-4A6E-887C-B0BAE0D2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78" y="890337"/>
            <a:ext cx="4001386" cy="567890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Revistas científicas de humanidades e ciência aberta: a experiência de </a:t>
            </a:r>
            <a:r>
              <a:rPr lang="pt-BR" sz="32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História, Ciências, Saúde – Manguinhos</a:t>
            </a: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Marcos </a:t>
            </a:r>
            <a:r>
              <a:rPr lang="pt-BR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Cueto</a:t>
            </a:r>
            <a:b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 de Oswaldo Cruz/Fiocruz </a:t>
            </a:r>
            <a:br>
              <a:rPr lang="pt-BR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Roberta C. Cerqueira</a:t>
            </a:r>
            <a:b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Casa de Oswaldo Cruz/</a:t>
            </a:r>
            <a:r>
              <a:rPr lang="pt-B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Fiocruz</a:t>
            </a:r>
            <a:br>
              <a:rPr lang="pt-B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ço Reservado para Conteúdo 4" descr="Uma imagem contendo livro, prateleira, biblioteca, quarto&#10;&#10;Descrição gerada automaticamente">
            <a:extLst>
              <a:ext uri="{FF2B5EF4-FFF2-40B4-BE49-F238E27FC236}">
                <a16:creationId xmlns:a16="http://schemas.microsoft.com/office/drawing/2014/main" id="{F4CAF812-8DA6-41E3-99A7-371B83174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3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2EB3F-4F79-024E-9979-C8A7AB9C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 </a:t>
            </a:r>
            <a:r>
              <a:rPr lang="pt-B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História, Ciências, Saúde – Manguinhos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17A8F-9CAA-1E49-853E-0314EE7D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3" y="1166018"/>
            <a:ext cx="10972800" cy="4525963"/>
          </a:xfrm>
        </p:spPr>
        <p:txBody>
          <a:bodyPr/>
          <a:lstStyle/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Lançada em 1994 </a:t>
            </a:r>
          </a:p>
          <a:p>
            <a:pPr algn="just"/>
            <a:r>
              <a:rPr lang="pt-BR" altLang="pt-BR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Periodicidade quadrimestral e depois trimestral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Versão em inglês dos artigos em 2006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Lançamento do blog,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2013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 submissão online em 2015</a:t>
            </a:r>
          </a:p>
          <a:p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avaliação por pares aberta em 2021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921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BFFF7-C748-C642-900E-8CF889E7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Quais aspectos contribuíram para a adoção de diretrizes da Ciência Aberta?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383E73-F616-5443-ADEE-300AF27C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1916"/>
            <a:ext cx="10972800" cy="4907065"/>
          </a:xfrm>
        </p:spPr>
        <p:txBody>
          <a:bodyPr/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de fóruns na Fiocruz sobre Ciência Aberta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do grupo de trabalho em Ciência Aberta (GTCA) em 2017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anos da revista – workshop “Ciência aberta em história: dados de pesquisa e acesso aberto”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 elaboração da “Política de gestão, compartilhamento e Abertura de dados da Pesquisa da Fiocruz”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 “O que é ciência aberta?”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Disponibilização da política em 2021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 em congressos e fóruns externos (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Abec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Anpuh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Scielo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05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47960-D818-4D4A-A7A3-E109DD62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4E504B-B056-2E44-94CD-77C82178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diretrizes da Ciência Aberta não incluíram de forma plena as ciências humanas</a:t>
            </a:r>
            <a:b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47104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12C4-1018-47C7-8921-A84C8C3B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42" y="286513"/>
            <a:ext cx="11198715" cy="1031648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Imprecisões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instruções aos autores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revistas de história da coleção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SciELO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(2021):</a:t>
            </a:r>
            <a:br>
              <a:rPr lang="pt-BR" sz="2400" dirty="0">
                <a:solidFill>
                  <a:srgbClr val="403D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4DA22B-0A02-4E08-8526-DC6CB77C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175656"/>
            <a:ext cx="11812555" cy="531176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pt-BR" sz="2150" b="0" dirty="0">
              <a:solidFill>
                <a:srgbClr val="403D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150" b="0" dirty="0">
                <a:solidFill>
                  <a:srgbClr val="403D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“A gestão de dados de pesquisa é uma das práticas-chave da </a:t>
            </a:r>
            <a:r>
              <a:rPr lang="pt-BR" sz="2150" b="1" dirty="0">
                <a:solidFill>
                  <a:srgbClr val="403D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ciência aberta</a:t>
            </a:r>
            <a:r>
              <a:rPr lang="pt-BR" sz="2150" b="0" dirty="0">
                <a:solidFill>
                  <a:srgbClr val="403D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revista solicita aos autores e às autoras que estejam atentos às citações e referenciamento de todos os dados</a:t>
            </a:r>
            <a:r>
              <a:rPr lang="pt-BR" sz="2150" b="0" i="1" dirty="0">
                <a:solidFill>
                  <a:srgbClr val="403D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spcBef>
                <a:spcPts val="0"/>
              </a:spcBef>
              <a:buNone/>
            </a:pPr>
            <a:endParaRPr lang="pt-BR" sz="2150" b="0" i="1" dirty="0">
              <a:solidFill>
                <a:srgbClr val="403D3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revista endossa os princípios da </a:t>
            </a:r>
            <a:r>
              <a:rPr lang="pt-BR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Ciência Aberta 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aceita manuscritos que foram previamente depositados em um servidor não comercial de </a:t>
            </a:r>
            <a:r>
              <a:rPr lang="pt-BR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endParaRPr lang="pt-BR" sz="21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1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“alinhamento com o modus operandi da </a:t>
            </a:r>
            <a:r>
              <a:rPr lang="pt-BR" sz="2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ciência aberta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declaração sobre conflito de interesses, a contribuição de cada autor/a no artigo...A adoção de demais práticas da ciência aberta (</a:t>
            </a:r>
            <a:r>
              <a:rPr lang="pt-BR" sz="2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abertura de pareceres, e de dados brutos de pesquisa) está no horizonte e será tratado pelo Comitê Editorial”</a:t>
            </a:r>
          </a:p>
          <a:p>
            <a:pPr marL="0" indent="0">
              <a:spcBef>
                <a:spcPts val="0"/>
              </a:spcBef>
              <a:buNone/>
            </a:pPr>
            <a:endParaRPr lang="pt-BR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150" b="0" i="1" dirty="0">
                <a:solidFill>
                  <a:srgbClr val="403D3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t-BR" sz="2150" i="1" dirty="0">
                <a:solidFill>
                  <a:srgbClr val="403D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revista </a:t>
            </a:r>
            <a:r>
              <a:rPr lang="pt-BR" sz="215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está atenta às atualizações dos princípios da </a:t>
            </a:r>
            <a:r>
              <a:rPr lang="pt-BR" sz="215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Ciência Aberta </a:t>
            </a:r>
            <a:r>
              <a:rPr lang="pt-BR" sz="215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e...prevê que artigos publicados em repositórios de </a:t>
            </a:r>
            <a:r>
              <a:rPr lang="pt-BR" sz="215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sz="215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possam ser submetidos à revista...a </a:t>
            </a:r>
            <a:r>
              <a:rPr lang="pt-BR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revista</a:t>
            </a:r>
            <a:r>
              <a:rPr lang="pt-BR" sz="215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está alinhada com as boas práticas de dados abertos. Nesse sentido, a revista se reserva a possibilidade de consultar os autores sobre os dados utilizados para a realização das pesquisas que estão sendo divulgadas nos artigos publicados.”</a:t>
            </a:r>
            <a:endParaRPr lang="pt-BR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5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79971-76A1-438E-BEF0-B6318B5E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125348"/>
            <a:ext cx="11765901" cy="12835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Foco em </a:t>
            </a:r>
            <a:r>
              <a:rPr lang="pt-BR" sz="2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Dados Abertos e Avaliações Abertas </a:t>
            </a:r>
            <a:b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Experiência na mudança das “instruções aos autores” de </a:t>
            </a:r>
            <a:r>
              <a:rPr lang="pt-BR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HCSM</a:t>
            </a:r>
            <a:r>
              <a:rPr lang="pt-B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  <a:endParaRPr lang="pt-BR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57B4D1-E5B0-4E0B-8971-44E943F5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6" y="1318161"/>
            <a:ext cx="11224726" cy="54144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de internacionalização irrelevante: maioria de pesquisadores de países desenvolvidos não considera uma prioridade a Ciência Aberta</a:t>
            </a:r>
          </a:p>
          <a:p>
            <a:pPr>
              <a:spcBef>
                <a:spcPts val="0"/>
              </a:spcBef>
            </a:pP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Preprints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precedência e agilidade não são tão importantes em ciências humanas como nas ciências da vida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Dificuldades em entender o que são 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abertos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humanidades</a:t>
            </a:r>
            <a:endParaRPr lang="pt-BR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Sugestão de 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HCSM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“Projeto de pesquisa; relatórios feitos a agências de fomento; descrição dos acervos utilizados; questionários, tabelas, quadros e informações estatísticas não utilizados no artigo e gravação ou transcrição de entrevistas orais.”</a:t>
            </a:r>
            <a:r>
              <a:rPr lang="pt-B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Resistências às avaliações abertas. Dificuldades para fornecermos pareceres detalhados (por exemplo, com referências bibliográficas completas) e temor de ofender autores sênior</a:t>
            </a:r>
          </a:p>
          <a:p>
            <a:pPr>
              <a:spcBef>
                <a:spcPts val="0"/>
              </a:spcBef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Dificuldades econômicas: poucos repositórios para dados abertos nas universidades e poucos recursos nas revistas para promover e publicar avaliações abertas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49532215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578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Design padrão</vt:lpstr>
      <vt:lpstr>      Revistas científicas de humanidades e ciência aberta: a experiência de História, Ciências, Saúde – Manguinhos   Marcos Cueto Casa de Oswaldo Cruz/Fiocruz   Roberta C. Cerqueira Casa de Oswaldo Cruz/Fiocruz   </vt:lpstr>
      <vt:lpstr>Revista História, Ciências, Saúde – Manguinhos</vt:lpstr>
      <vt:lpstr>Quais aspectos contribuíram para a adoção de diretrizes da Ciência Aberta?</vt:lpstr>
      <vt:lpstr>Apresentação do PowerPoint</vt:lpstr>
      <vt:lpstr> Imprecisões nas instruções aos autores em revistas de história da coleção SciELO (2021): </vt:lpstr>
      <vt:lpstr>Foco em Preprints, Dados Abertos e Avaliações Abertas  Experiência na mudança das “instruções aos autores” de HCSM (2020)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América Latina e publicações científicas: uma história do acesso aberto (1990-2013)  Roberta C. Cerqueira   PPGHCS/COC/Fiocruz</dc:title>
  <dc:creator>Roberta Cerqueira</dc:creator>
  <cp:lastModifiedBy>Roberta Cerqueira</cp:lastModifiedBy>
  <cp:revision>37</cp:revision>
  <dcterms:created xsi:type="dcterms:W3CDTF">2020-11-27T05:00:18Z</dcterms:created>
  <dcterms:modified xsi:type="dcterms:W3CDTF">2021-12-02T14:39:21Z</dcterms:modified>
</cp:coreProperties>
</file>